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50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3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9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7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8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4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6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9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57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E1D8-78E2-47AA-998C-9B81E545C370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E5B87-A60D-4D9C-B23E-2E9874E60A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34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_M\Desktop\walentynki\IMG_20220830_12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9885" y="188641"/>
            <a:ext cx="7772400" cy="1080120"/>
          </a:xfrm>
        </p:spPr>
        <p:txBody>
          <a:bodyPr>
            <a:noAutofit/>
          </a:bodyPr>
          <a:lstStyle/>
          <a:p>
            <a:r>
              <a:rPr lang="pl-PL" sz="6600" dirty="0">
                <a:solidFill>
                  <a:srgbClr val="FFFF00"/>
                </a:solidFill>
              </a:rPr>
              <a:t>U nas najlepiej!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51920" y="4437112"/>
            <a:ext cx="4608512" cy="792088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rgbClr val="FFFF00"/>
                </a:solidFill>
              </a:rPr>
              <a:t>w maluszkach!</a:t>
            </a:r>
          </a:p>
        </p:txBody>
      </p:sp>
    </p:spTree>
    <p:extLst>
      <p:ext uri="{BB962C8B-B14F-4D97-AF65-F5344CB8AC3E}">
        <p14:creationId xmlns:p14="http://schemas.microsoft.com/office/powerpoint/2010/main" val="3102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_M\Desktop\walentynki\IMG_20221201_152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b="1" i="1" dirty="0">
                <a:solidFill>
                  <a:srgbClr val="FFFF00"/>
                </a:solidFill>
              </a:rPr>
              <a:t>To my, przedszkolaczki z Tęczowego Pajacyka!</a:t>
            </a:r>
          </a:p>
        </p:txBody>
      </p:sp>
    </p:spTree>
    <p:extLst>
      <p:ext uri="{BB962C8B-B14F-4D97-AF65-F5344CB8AC3E}">
        <p14:creationId xmlns:p14="http://schemas.microsoft.com/office/powerpoint/2010/main" val="25265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_M\Desktop\walentynki\IMG_20221109_093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53"/>
            <a:ext cx="91544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1588" y="-5556"/>
            <a:ext cx="3862412" cy="1143000"/>
          </a:xfrm>
        </p:spPr>
        <p:txBody>
          <a:bodyPr>
            <a:noAutofit/>
          </a:bodyPr>
          <a:lstStyle/>
          <a:p>
            <a:r>
              <a:rPr lang="pl-PL" sz="6000" b="1" i="1" dirty="0">
                <a:solidFill>
                  <a:srgbClr val="002060"/>
                </a:solidFill>
              </a:rPr>
              <a:t>Bawimy się</a:t>
            </a:r>
          </a:p>
        </p:txBody>
      </p:sp>
    </p:spTree>
    <p:extLst>
      <p:ext uri="{BB962C8B-B14F-4D97-AF65-F5344CB8AC3E}">
        <p14:creationId xmlns:p14="http://schemas.microsoft.com/office/powerpoint/2010/main" val="22450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_M\Desktop\walentynki\IMG_20221124_142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0064" y="-15577"/>
            <a:ext cx="4962103" cy="1143000"/>
          </a:xfrm>
        </p:spPr>
        <p:txBody>
          <a:bodyPr>
            <a:noAutofit/>
          </a:bodyPr>
          <a:lstStyle/>
          <a:p>
            <a:r>
              <a:rPr lang="pl-PL" sz="6000" b="1" i="1" dirty="0">
                <a:solidFill>
                  <a:srgbClr val="002060"/>
                </a:solidFill>
              </a:rPr>
              <a:t>Gramy w piłkę</a:t>
            </a:r>
          </a:p>
        </p:txBody>
      </p:sp>
    </p:spTree>
    <p:extLst>
      <p:ext uri="{BB962C8B-B14F-4D97-AF65-F5344CB8AC3E}">
        <p14:creationId xmlns:p14="http://schemas.microsoft.com/office/powerpoint/2010/main" val="5333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K_M\Desktop\walentynki\IMG_20230210_105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5908" y="2060848"/>
            <a:ext cx="496855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b="1" i="1" dirty="0">
                <a:solidFill>
                  <a:srgbClr val="FFFF00"/>
                </a:solidFill>
              </a:rPr>
              <a:t>Uprawiamy sporty zimowe </a:t>
            </a:r>
          </a:p>
        </p:txBody>
      </p:sp>
    </p:spTree>
    <p:extLst>
      <p:ext uri="{BB962C8B-B14F-4D97-AF65-F5344CB8AC3E}">
        <p14:creationId xmlns:p14="http://schemas.microsoft.com/office/powerpoint/2010/main" val="40861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_M\Desktop\walentynki\IMG_20221024_083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17567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6000" b="1" i="1" dirty="0">
                <a:solidFill>
                  <a:srgbClr val="00B050"/>
                </a:solidFill>
              </a:rPr>
              <a:t>Odkrywamy tajemnice przyrody</a:t>
            </a:r>
          </a:p>
        </p:txBody>
      </p:sp>
    </p:spTree>
    <p:extLst>
      <p:ext uri="{BB962C8B-B14F-4D97-AF65-F5344CB8AC3E}">
        <p14:creationId xmlns:p14="http://schemas.microsoft.com/office/powerpoint/2010/main" val="24871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_M\Desktop\walentynki\IMG_20220923_093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5633095"/>
            <a:ext cx="6408712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6000" b="1" i="1" dirty="0">
                <a:solidFill>
                  <a:srgbClr val="0070C0"/>
                </a:solidFill>
              </a:rPr>
              <a:t>Eksperymentujemy</a:t>
            </a:r>
          </a:p>
        </p:txBody>
      </p:sp>
    </p:spTree>
    <p:extLst>
      <p:ext uri="{BB962C8B-B14F-4D97-AF65-F5344CB8AC3E}">
        <p14:creationId xmlns:p14="http://schemas.microsoft.com/office/powerpoint/2010/main" val="30492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_M\Desktop\walentynki\IMG_20221021_100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281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6000" b="1" i="1" dirty="0">
                <a:solidFill>
                  <a:srgbClr val="FFFF00"/>
                </a:solidFill>
              </a:rPr>
              <a:t>Odkrywamy tajemnice sztuki</a:t>
            </a:r>
          </a:p>
        </p:txBody>
      </p:sp>
    </p:spTree>
    <p:extLst>
      <p:ext uri="{BB962C8B-B14F-4D97-AF65-F5344CB8AC3E}">
        <p14:creationId xmlns:p14="http://schemas.microsoft.com/office/powerpoint/2010/main" val="5704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_M\Desktop\walentynki\IMG_20221110_09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661248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pl-PL" sz="6000" b="1" i="1" dirty="0">
                <a:solidFill>
                  <a:srgbClr val="00B050"/>
                </a:solidFill>
              </a:rPr>
              <a:t>Uczymy się historii</a:t>
            </a:r>
          </a:p>
        </p:txBody>
      </p:sp>
    </p:spTree>
    <p:extLst>
      <p:ext uri="{BB962C8B-B14F-4D97-AF65-F5344CB8AC3E}">
        <p14:creationId xmlns:p14="http://schemas.microsoft.com/office/powerpoint/2010/main" val="37603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K_M\Desktop\walentynki\IMG_20221110_092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88" y="3628575"/>
            <a:ext cx="4472812" cy="32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_M\Desktop\walentynki\IMG_20221110_092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63" y="0"/>
            <a:ext cx="4472837" cy="362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_M\Desktop\walentynki\IMG_20221202_093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1" y="0"/>
            <a:ext cx="4677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35696" y="2591863"/>
            <a:ext cx="7308304" cy="1036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6000" b="1" i="1" dirty="0">
                <a:solidFill>
                  <a:srgbClr val="FFFF00"/>
                </a:solidFill>
              </a:rPr>
              <a:t>Pielęgnujemy tradycje</a:t>
            </a:r>
          </a:p>
        </p:txBody>
      </p:sp>
    </p:spTree>
    <p:extLst>
      <p:ext uri="{BB962C8B-B14F-4D97-AF65-F5344CB8AC3E}">
        <p14:creationId xmlns:p14="http://schemas.microsoft.com/office/powerpoint/2010/main" val="234988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wipe/>
      </p:transition>
    </mc:Choice>
    <mc:Fallback xmlns="">
      <p:transition spd="slow" advTm="3000">
        <p:wip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35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Motyw pakietu Office</vt:lpstr>
      <vt:lpstr>U nas najlepiej!</vt:lpstr>
      <vt:lpstr>Bawimy się</vt:lpstr>
      <vt:lpstr>Gramy w piłkę</vt:lpstr>
      <vt:lpstr>PowerPoint Presentation</vt:lpstr>
      <vt:lpstr>PowerPoint Presentation</vt:lpstr>
      <vt:lpstr>PowerPoint Presentation</vt:lpstr>
      <vt:lpstr>PowerPoint Presentation</vt:lpstr>
      <vt:lpstr>Uczymy się historii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nas najlepiej</dc:title>
  <dc:creator>K_M</dc:creator>
  <cp:lastModifiedBy>K_M</cp:lastModifiedBy>
  <cp:revision>11</cp:revision>
  <dcterms:created xsi:type="dcterms:W3CDTF">2023-02-20T19:17:57Z</dcterms:created>
  <dcterms:modified xsi:type="dcterms:W3CDTF">2023-03-01T17:35:49Z</dcterms:modified>
</cp:coreProperties>
</file>